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sldIdLst>
    <p:sldId id="278" r:id="rId3"/>
    <p:sldId id="258" r:id="rId4"/>
    <p:sldId id="279" r:id="rId5"/>
    <p:sldId id="280" r:id="rId6"/>
    <p:sldId id="281" r:id="rId7"/>
    <p:sldId id="28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3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2" r:id="rId37"/>
    <p:sldId id="320" r:id="rId38"/>
    <p:sldId id="321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6E356-6763-49BF-8223-C874D9475BDB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6BD59-379B-4433-9AEE-900793CB0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60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6BD59-379B-4433-9AEE-900793CB08C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58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78D6B-50EA-4647-8537-06960461A15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3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9BBC2-76EC-486E-A00F-9D91323A8D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8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6C580-205C-4215-948E-2E5ECEFA9D7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97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68BF5-A307-4274-9256-FEB10E08A4C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50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8A752-4BEB-4837-90D8-2C1F503E8F7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5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4264B8-8B2D-4A44-9617-7C31FCF2CCD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148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ACB4C-91AA-4D84-A00C-398D2238398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09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FBDE00-8267-45AC-9653-DAF27ECFF31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997733-253B-47C6-AA98-2E0152AC2F1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7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34542-65C7-49F6-AC82-C93AFB6D3DC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29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4CFF8-727C-4715-9AC5-00C7FBA6C5E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0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2022/03/30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kumimoji="0" sz="1400" i="0">
                <a:latin typeface="+mn-lt"/>
                <a:ea typeface="+mn-ea"/>
              </a:defRPr>
            </a:lvl1pPr>
          </a:lstStyle>
          <a:p>
            <a:pPr fontAlgn="base"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kumimoji="0" sz="1400" i="0">
                <a:latin typeface="+mn-lt"/>
                <a:ea typeface="+mn-ea"/>
              </a:defRPr>
            </a:lvl1pPr>
          </a:lstStyle>
          <a:p>
            <a:pPr algn="ctr" fontAlgn="base"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kumimoji="0" sz="1400" i="0">
                <a:latin typeface="+mn-lt"/>
                <a:ea typeface="+mn-ea"/>
              </a:defRPr>
            </a:lvl1pPr>
          </a:lstStyle>
          <a:p>
            <a:pPr fontAlgn="base">
              <a:spcAft>
                <a:spcPct val="0"/>
              </a:spcAft>
            </a:pPr>
            <a:fld id="{B9EAF219-1C1D-48EF-A6B5-F0F50BD73E0C}" type="slidenum">
              <a:rPr lang="en-US" altLang="zh-CN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第八章</a:t>
            </a:r>
            <a:b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狭义相对论基础</a:t>
            </a:r>
          </a:p>
        </p:txBody>
      </p:sp>
    </p:spTree>
    <p:extLst>
      <p:ext uri="{BB962C8B-B14F-4D97-AF65-F5344CB8AC3E}">
        <p14:creationId xmlns:p14="http://schemas.microsoft.com/office/powerpoint/2010/main" val="331662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854"/>
            <a:ext cx="705643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929436"/>
            <a:ext cx="5303350" cy="200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44" y="802740"/>
            <a:ext cx="32480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85750" y="3280023"/>
            <a:ext cx="8482456" cy="3245321"/>
            <a:chOff x="285750" y="3280023"/>
            <a:chExt cx="8482456" cy="3245321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0" y="3280023"/>
              <a:ext cx="28575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7" y="3933056"/>
              <a:ext cx="8471529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5" y="260648"/>
            <a:ext cx="8695060" cy="93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8" y="1645171"/>
            <a:ext cx="8780090" cy="307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5097623"/>
            <a:ext cx="8640000" cy="106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79723"/>
            <a:ext cx="8820472" cy="6661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" y="404664"/>
            <a:ext cx="8749480" cy="616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862263"/>
            <a:ext cx="6107113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136904" cy="62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1"/>
            <a:ext cx="8496944" cy="6682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663324" cy="617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7414"/>
            <a:ext cx="8496944" cy="637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488628"/>
            <a:ext cx="8820472" cy="56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53841"/>
            <a:ext cx="8640000" cy="434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294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446336"/>
            <a:ext cx="8748464" cy="60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3" y="360040"/>
            <a:ext cx="8604447" cy="61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" y="216024"/>
            <a:ext cx="8604447" cy="638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3" y="246167"/>
            <a:ext cx="8460431" cy="627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308599"/>
            <a:ext cx="8244408" cy="621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52717"/>
            <a:ext cx="8388424" cy="6272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4860"/>
            <a:ext cx="5973738" cy="305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8494018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99592" y="120894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小结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1" y="5349390"/>
            <a:ext cx="2173791" cy="52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22" y="5935199"/>
            <a:ext cx="8319850" cy="66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61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6632"/>
            <a:ext cx="7591946" cy="666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319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19138"/>
            <a:ext cx="7980363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71475"/>
            <a:ext cx="7227887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5" y="231304"/>
            <a:ext cx="4791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" y="878577"/>
            <a:ext cx="8280000" cy="571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3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050"/>
            <a:ext cx="8323263" cy="681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76200"/>
            <a:ext cx="8780463" cy="670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6" y="483295"/>
            <a:ext cx="8582776" cy="589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04775"/>
            <a:ext cx="8047037" cy="66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57200"/>
            <a:ext cx="8666163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1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95263"/>
            <a:ext cx="7799387" cy="646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12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30374"/>
            <a:ext cx="8340016" cy="521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324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13281"/>
            <a:ext cx="8640000" cy="662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12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566738"/>
            <a:ext cx="8247063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6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200639"/>
            <a:ext cx="8640000" cy="639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6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8" y="933450"/>
            <a:ext cx="8640000" cy="373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3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76363"/>
            <a:ext cx="7970837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6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814513"/>
            <a:ext cx="8113713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63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38150"/>
            <a:ext cx="7999413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95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8" y="116632"/>
            <a:ext cx="79517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95" y="1196750"/>
            <a:ext cx="6048672" cy="554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95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7739"/>
            <a:ext cx="6789886" cy="646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959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57150"/>
            <a:ext cx="8189913" cy="674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238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447675"/>
            <a:ext cx="8142287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04775"/>
            <a:ext cx="8047037" cy="66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19" y="65839"/>
            <a:ext cx="7527305" cy="674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3813"/>
            <a:ext cx="8180387" cy="680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9" y="174154"/>
            <a:ext cx="6219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4" y="1029787"/>
            <a:ext cx="8280000" cy="556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30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66675"/>
            <a:ext cx="8237537" cy="672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8613"/>
            <a:ext cx="7885113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990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5841"/>
            <a:ext cx="7708280" cy="657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87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842963"/>
            <a:ext cx="6105525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000" cy="95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700808"/>
            <a:ext cx="8640000" cy="4402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404664"/>
            <a:ext cx="8640000" cy="277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3322349"/>
            <a:ext cx="8640000" cy="29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260648"/>
            <a:ext cx="8640000" cy="255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3041993"/>
            <a:ext cx="8640000" cy="333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16632"/>
            <a:ext cx="8640000" cy="187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2273130"/>
            <a:ext cx="8640000" cy="432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692215"/>
            <a:ext cx="8640000" cy="496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640000" cy="12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8" y="1628800"/>
            <a:ext cx="8640000" cy="483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4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76375"/>
            <a:ext cx="7288213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3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3503"/>
            <a:ext cx="6761163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354145"/>
            <a:ext cx="8640000" cy="466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795"/>
            <a:ext cx="31527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393774"/>
            <a:ext cx="8640000" cy="448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247758"/>
            <a:ext cx="8640000" cy="642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8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60093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D60093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全屏显示(4:3)</PresentationFormat>
  <Paragraphs>3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微软雅黑</vt:lpstr>
      <vt:lpstr>Arial</vt:lpstr>
      <vt:lpstr>Calibri</vt:lpstr>
      <vt:lpstr>Office 主题</vt:lpstr>
      <vt:lpstr>默认设计模板</vt:lpstr>
      <vt:lpstr>第八章 狭义相对论基础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GRIIP C</cp:lastModifiedBy>
  <cp:revision>97</cp:revision>
  <dcterms:modified xsi:type="dcterms:W3CDTF">2022-03-30T05:01:44Z</dcterms:modified>
</cp:coreProperties>
</file>